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31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3" r:id="rId39"/>
    <p:sldId id="297" r:id="rId40"/>
    <p:sldId id="307" r:id="rId41"/>
    <p:sldId id="298" r:id="rId42"/>
    <p:sldId id="308" r:id="rId43"/>
    <p:sldId id="299" r:id="rId44"/>
    <p:sldId id="309" r:id="rId45"/>
    <p:sldId id="320" r:id="rId46"/>
    <p:sldId id="321" r:id="rId47"/>
    <p:sldId id="300" r:id="rId48"/>
    <p:sldId id="311" r:id="rId49"/>
    <p:sldId id="319" r:id="rId50"/>
    <p:sldId id="313" r:id="rId51"/>
    <p:sldId id="314" r:id="rId52"/>
    <p:sldId id="315" r:id="rId53"/>
    <p:sldId id="316" r:id="rId54"/>
    <p:sldId id="317" r:id="rId55"/>
    <p:sldId id="318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D882-0950-4B47-929F-71F980E5B1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4C35-433E-4190-9994-56AEE1FFBC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2072F-157D-4CF1-8B87-E9759ADCA4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F166-8135-4D50-9932-3F8058F019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FBBF-0B06-4877-9B51-18B8AAC644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ADA0-6A23-4CC5-AC44-D95876FC4F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B16F-A66E-4D7F-9B81-4FC4662DC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163A-A0FC-4188-8335-1A4C5801B8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F534-6B25-4C04-AA83-0F60583B71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A185-1040-4293-B290-D8BCF4CC13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AB8A-1436-42C4-97D1-B91C5C5BFE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F79A1108-E109-4E09-9087-C25BE781AE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47813" y="2636838"/>
            <a:ext cx="14589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/>
              <a:t>   </a:t>
            </a:r>
            <a:r>
              <a:rPr lang="zh-CN" altLang="en-US" sz="1800"/>
              <a:t>蒋志</a:t>
            </a:r>
          </a:p>
          <a:p>
            <a:r>
              <a:rPr lang="zh-CN" altLang="en-US" sz="1800"/>
              <a:t>  </a:t>
            </a:r>
            <a:r>
              <a:rPr lang="en-US" altLang="zh-CN" sz="1800"/>
              <a:t>Jiang Zhi's</a:t>
            </a:r>
          </a:p>
          <a:p>
            <a:endParaRPr lang="en-US" altLang="zh-CN" sz="1800"/>
          </a:p>
          <a:p>
            <a:endParaRPr lang="en-US" altLang="zh-CN"/>
          </a:p>
          <a:p>
            <a:endParaRPr lang="en-US" altLang="zh-CN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24300" y="4437063"/>
            <a:ext cx="15303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情书   之三</a:t>
            </a:r>
          </a:p>
          <a:p>
            <a:pPr algn="ctr"/>
            <a:r>
              <a:rPr lang="en-US" altLang="zh-CN"/>
              <a:t>love letters    NO.03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60 cm</a:t>
            </a:r>
          </a:p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0X80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52513"/>
            <a:ext cx="4962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484438" y="47244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之四</a:t>
            </a:r>
          </a:p>
          <a:p>
            <a:pPr algn="ctr"/>
            <a:r>
              <a:rPr lang="en-US" altLang="zh-CN" dirty="0"/>
              <a:t>love letters    NO.04</a:t>
            </a:r>
          </a:p>
          <a:p>
            <a:pPr algn="ctr"/>
            <a:r>
              <a:rPr lang="en-US" altLang="zh-CN" dirty="0"/>
              <a:t>2011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60 </a:t>
            </a:r>
            <a:r>
              <a:rPr lang="en-US" altLang="zh-CN" dirty="0" smtClean="0"/>
              <a:t>cm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90X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84438" y="4797425"/>
            <a:ext cx="4572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之五</a:t>
            </a:r>
          </a:p>
          <a:p>
            <a:pPr algn="ctr"/>
            <a:r>
              <a:rPr lang="en-US" altLang="zh-CN"/>
              <a:t>love letters    NO.05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90 cm</a:t>
            </a:r>
          </a:p>
          <a:p>
            <a:pPr algn="ctr"/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_MG_1733-120--100x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4875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84438" y="4724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之六</a:t>
            </a:r>
          </a:p>
          <a:p>
            <a:pPr algn="ctr"/>
            <a:r>
              <a:rPr lang="en-US" altLang="zh-CN"/>
              <a:t>love letters    NO.06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90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0X80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03213"/>
            <a:ext cx="4194175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484438" y="4797425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之七</a:t>
            </a:r>
          </a:p>
          <a:p>
            <a:pPr algn="ctr"/>
            <a:r>
              <a:rPr lang="en-US" altLang="zh-CN"/>
              <a:t>love letters    NO.07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90 cm X 60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_MG_1993一支百合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04813"/>
            <a:ext cx="4032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51275" y="2212975"/>
            <a:ext cx="14541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 sz="1800"/>
          </a:p>
          <a:p>
            <a:r>
              <a:rPr lang="zh-CN" altLang="en-US" sz="1800" b="1"/>
              <a:t>情书   </a:t>
            </a:r>
          </a:p>
          <a:p>
            <a:r>
              <a:rPr lang="en-US" altLang="zh-CN" sz="1800" b="1"/>
              <a:t>love letters </a:t>
            </a:r>
          </a:p>
          <a:p>
            <a:endParaRPr lang="en-US" altLang="zh-CN" sz="1800" b="1"/>
          </a:p>
          <a:p>
            <a:r>
              <a:rPr lang="en-US" altLang="zh-CN" sz="1800" b="1"/>
              <a:t> </a:t>
            </a:r>
          </a:p>
          <a:p>
            <a:r>
              <a:rPr lang="en-US" altLang="zh-CN" sz="1400"/>
              <a:t>Photograph</a:t>
            </a:r>
          </a:p>
          <a:p>
            <a:r>
              <a:rPr lang="en-US" altLang="zh-CN" sz="1400"/>
              <a:t>2011</a:t>
            </a:r>
          </a:p>
          <a:p>
            <a:r>
              <a:rPr lang="en-US" altLang="zh-CN" sz="1800"/>
              <a:t>  </a:t>
            </a:r>
          </a:p>
          <a:p>
            <a:endParaRPr lang="en-US" altLang="zh-CN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84438" y="4724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之八</a:t>
            </a:r>
          </a:p>
          <a:p>
            <a:pPr algn="ctr"/>
            <a:r>
              <a:rPr lang="en-US" altLang="zh-CN"/>
              <a:t>love letters    NO.08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90 cm X 60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_MG_1629 副本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11413" y="4797425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之九</a:t>
            </a:r>
          </a:p>
          <a:p>
            <a:pPr algn="ctr"/>
            <a:r>
              <a:rPr lang="en-US" altLang="zh-CN"/>
              <a:t>love letters    NO.09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90 cm X 60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80X80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92150"/>
            <a:ext cx="5538787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484438" y="4652963"/>
            <a:ext cx="4572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</a:t>
            </a:r>
          </a:p>
          <a:p>
            <a:pPr algn="ctr"/>
            <a:r>
              <a:rPr lang="en-US" altLang="zh-CN"/>
              <a:t>love letters    NO.10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60 cm</a:t>
            </a:r>
          </a:p>
          <a:p>
            <a:pPr algn="ctr"/>
            <a:endParaRPr lang="en-US" altLang="zh-CN"/>
          </a:p>
          <a:p>
            <a:pPr algn="ctr"/>
            <a:endParaRPr lang="en-US" altLang="zh-CN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_MG_1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68538" y="4724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之十一</a:t>
            </a:r>
          </a:p>
          <a:p>
            <a:pPr algn="ctr"/>
            <a:r>
              <a:rPr lang="en-US" altLang="zh-CN"/>
              <a:t>love letters    NO.11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90 cm X 60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80X120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11413" y="45085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之十二</a:t>
            </a:r>
          </a:p>
          <a:p>
            <a:pPr algn="ctr"/>
            <a:r>
              <a:rPr lang="en-US" altLang="zh-CN"/>
              <a:t>love letters    NO.12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90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00X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55650" y="1990725"/>
            <a:ext cx="74168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我只想让你愉悦</a:t>
            </a:r>
          </a:p>
          <a:p>
            <a:pPr algn="ctr"/>
            <a:r>
              <a:rPr lang="zh-CN" altLang="en-US"/>
              <a:t>短暂</a:t>
            </a:r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唱着歌 </a:t>
            </a:r>
          </a:p>
          <a:p>
            <a:pPr algn="ctr"/>
            <a:r>
              <a:rPr lang="zh-CN" altLang="en-US"/>
              <a:t>说</a:t>
            </a:r>
          </a:p>
          <a:p>
            <a:pPr algn="ctr"/>
            <a:r>
              <a:rPr lang="zh-CN" altLang="en-US"/>
              <a:t>短暂</a:t>
            </a:r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en-US" altLang="zh-CN" sz="1000"/>
              <a:t>2010-9-13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339975" y="4508500"/>
            <a:ext cx="4572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之十三</a:t>
            </a:r>
          </a:p>
          <a:p>
            <a:pPr algn="ctr"/>
            <a:r>
              <a:rPr lang="en-US" altLang="zh-CN"/>
              <a:t>love letters    NO.13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45 cm X 30 cm</a:t>
            </a:r>
          </a:p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20X80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49275"/>
            <a:ext cx="38100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68538" y="4724400"/>
            <a:ext cx="4572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/>
              <a:t>情书   之十四</a:t>
            </a:r>
          </a:p>
          <a:p>
            <a:pPr algn="ctr"/>
            <a:r>
              <a:rPr lang="en-US" altLang="zh-CN" sz="1400"/>
              <a:t>love letters    NO.14</a:t>
            </a:r>
          </a:p>
          <a:p>
            <a:pPr algn="ctr"/>
            <a:r>
              <a:rPr lang="en-US" altLang="zh-CN" sz="1400"/>
              <a:t>2011</a:t>
            </a:r>
          </a:p>
          <a:p>
            <a:pPr algn="ctr"/>
            <a:endParaRPr lang="en-US" altLang="zh-CN" sz="1400"/>
          </a:p>
          <a:p>
            <a:pPr algn="ctr"/>
            <a:r>
              <a:rPr lang="zh-CN" altLang="en-US" sz="1400"/>
              <a:t>艺术微喷</a:t>
            </a:r>
          </a:p>
          <a:p>
            <a:pPr algn="ctr"/>
            <a:r>
              <a:rPr lang="en-US" altLang="zh-CN" sz="1400"/>
              <a:t>Archival Inkjet Print</a:t>
            </a:r>
          </a:p>
          <a:p>
            <a:pPr algn="ctr"/>
            <a:r>
              <a:rPr lang="en-US" altLang="zh-CN" sz="1400"/>
              <a:t>90 cm X 60 cm</a:t>
            </a:r>
          </a:p>
          <a:p>
            <a:pPr algn="ctr"/>
            <a:endParaRPr lang="en-US" altLang="zh-CN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0X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549275"/>
            <a:ext cx="37925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339975" y="465296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之十五</a:t>
            </a:r>
          </a:p>
          <a:p>
            <a:pPr algn="ctr"/>
            <a:r>
              <a:rPr lang="en-US" altLang="zh-CN"/>
              <a:t>love letters    NO.15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90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ove-letters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520700"/>
            <a:ext cx="40005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55875" y="486886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之十六</a:t>
            </a:r>
          </a:p>
          <a:p>
            <a:pPr algn="ctr"/>
            <a:r>
              <a:rPr lang="en-US" altLang="zh-CN"/>
              <a:t>love letters    NO.16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85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love letters    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804025" y="6165850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love letters    NO.17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55875" y="486886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之十七</a:t>
            </a:r>
          </a:p>
          <a:p>
            <a:pPr algn="ctr"/>
            <a:r>
              <a:rPr lang="en-US" altLang="zh-CN"/>
              <a:t>love letters    NO.17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90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ove letters    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372225" y="6308725"/>
            <a:ext cx="1544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love letters    </a:t>
            </a:r>
            <a:r>
              <a:rPr lang="en-US" altLang="zh-CN" dirty="0" smtClean="0"/>
              <a:t>NO.18</a:t>
            </a:r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2286000" y="26447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I just want to make you happy </a:t>
            </a:r>
          </a:p>
          <a:p>
            <a:pPr algn="ctr"/>
            <a:r>
              <a:rPr lang="en-US" altLang="zh-CN"/>
              <a:t>Even for a short moment </a:t>
            </a:r>
          </a:p>
          <a:p>
            <a:pPr algn="ctr"/>
            <a:endParaRPr lang="en-US" altLang="zh-CN"/>
          </a:p>
          <a:p>
            <a:pPr algn="ctr"/>
            <a:r>
              <a:rPr lang="en-US" altLang="zh-CN"/>
              <a:t>Sing a song </a:t>
            </a:r>
          </a:p>
          <a:p>
            <a:pPr algn="ctr"/>
            <a:r>
              <a:rPr lang="en-US" altLang="zh-CN"/>
              <a:t>and say </a:t>
            </a:r>
          </a:p>
          <a:p>
            <a:pPr algn="ctr"/>
            <a:r>
              <a:rPr lang="en-US" altLang="zh-CN"/>
              <a:t>a short moment </a:t>
            </a:r>
          </a:p>
          <a:p>
            <a:pPr algn="ctr"/>
            <a:endParaRPr lang="en-US" altLang="zh-CN"/>
          </a:p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55875" y="4868863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</a:t>
            </a:r>
            <a:r>
              <a:rPr lang="zh-CN" altLang="en-US" dirty="0" smtClean="0"/>
              <a:t>之</a:t>
            </a:r>
            <a:r>
              <a:rPr lang="zh-CN" altLang="en-US" dirty="0"/>
              <a:t>十八</a:t>
            </a:r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NO.18</a:t>
            </a:r>
            <a:endParaRPr lang="en-US" altLang="zh-CN" dirty="0"/>
          </a:p>
          <a:p>
            <a:pPr algn="ctr"/>
            <a:r>
              <a:rPr lang="en-US" altLang="zh-CN" dirty="0"/>
              <a:t>2011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80 cm X 80 cm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ove letters    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77050" y="6237288"/>
            <a:ext cx="1544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love letters    </a:t>
            </a:r>
            <a:r>
              <a:rPr lang="en-US" altLang="zh-CN" dirty="0" smtClean="0"/>
              <a:t>NO.19</a:t>
            </a:r>
            <a:endParaRPr lang="en-US" altLang="zh-C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55875" y="4868863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</a:t>
            </a:r>
            <a:r>
              <a:rPr lang="zh-CN" altLang="en-US" dirty="0" smtClean="0"/>
              <a:t>之十九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NO.19</a:t>
            </a:r>
            <a:endParaRPr lang="en-US" altLang="zh-CN" dirty="0"/>
          </a:p>
          <a:p>
            <a:pPr algn="ctr"/>
            <a:r>
              <a:rPr lang="en-US" altLang="zh-CN" dirty="0"/>
              <a:t>2011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90 cm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6084888" y="6308725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love letters    </a:t>
            </a:r>
            <a:r>
              <a:rPr lang="en-US" altLang="zh-CN" dirty="0" smtClean="0"/>
              <a:t>NO.20</a:t>
            </a:r>
            <a:endParaRPr lang="en-US" altLang="zh-CN" dirty="0"/>
          </a:p>
        </p:txBody>
      </p:sp>
      <p:pic>
        <p:nvPicPr>
          <p:cNvPr id="49155" name="Picture 4" descr="_MG_53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555875" y="4868863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NO.20</a:t>
            </a:r>
            <a:endParaRPr lang="en-US" altLang="zh-CN" dirty="0"/>
          </a:p>
          <a:p>
            <a:pPr algn="ctr"/>
            <a:r>
              <a:rPr lang="en-US" altLang="zh-CN" dirty="0"/>
              <a:t>2011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80 cm X 80 cm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3" descr="_MG_8335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3"/>
          <p:cNvSpPr>
            <a:spLocks noChangeArrowheads="1"/>
          </p:cNvSpPr>
          <p:nvPr/>
        </p:nvSpPr>
        <p:spPr bwMode="auto">
          <a:xfrm>
            <a:off x="2500313" y="47863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二十一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NO.21</a:t>
            </a:r>
            <a:endParaRPr lang="en-US" altLang="zh-CN" dirty="0"/>
          </a:p>
          <a:p>
            <a:pPr algn="ctr"/>
            <a:r>
              <a:rPr lang="en-US" altLang="zh-CN" dirty="0"/>
              <a:t>2013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90 cm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" descr="_MG_852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2"/>
          <p:cNvSpPr>
            <a:spLocks noChangeArrowheads="1"/>
          </p:cNvSpPr>
          <p:nvPr/>
        </p:nvSpPr>
        <p:spPr bwMode="auto">
          <a:xfrm>
            <a:off x="2286000" y="4714875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二十二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NO.22</a:t>
            </a:r>
            <a:endParaRPr lang="en-US" altLang="zh-CN" dirty="0"/>
          </a:p>
          <a:p>
            <a:pPr algn="ctr"/>
            <a:r>
              <a:rPr lang="en-US" altLang="zh-CN" dirty="0"/>
              <a:t>2013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90 cm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" descr="_MG_847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矩形 1"/>
          <p:cNvSpPr>
            <a:spLocks noChangeArrowheads="1"/>
          </p:cNvSpPr>
          <p:nvPr/>
        </p:nvSpPr>
        <p:spPr bwMode="auto">
          <a:xfrm>
            <a:off x="2357438" y="45720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二十三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NO.23</a:t>
            </a:r>
            <a:endParaRPr lang="en-US" altLang="zh-CN" dirty="0"/>
          </a:p>
          <a:p>
            <a:pPr algn="ctr"/>
            <a:r>
              <a:rPr lang="en-US" altLang="zh-CN" dirty="0"/>
              <a:t>2013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90 cm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1" descr="_MG_849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1"/>
          <p:cNvSpPr>
            <a:spLocks noChangeArrowheads="1"/>
          </p:cNvSpPr>
          <p:nvPr/>
        </p:nvSpPr>
        <p:spPr bwMode="auto">
          <a:xfrm>
            <a:off x="2286000" y="4786313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二十四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NO.24</a:t>
            </a:r>
            <a:endParaRPr lang="en-US" altLang="zh-CN" dirty="0"/>
          </a:p>
          <a:p>
            <a:pPr algn="ctr"/>
            <a:r>
              <a:rPr lang="en-US" altLang="zh-CN" dirty="0"/>
              <a:t>2013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60 cm X 90 cm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 descr="_MG_855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50825"/>
            <a:ext cx="4214812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2214563" y="4929188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情书   之</a:t>
            </a:r>
            <a:r>
              <a:rPr lang="zh-CN" altLang="en-US" dirty="0" smtClean="0"/>
              <a:t>二十五</a:t>
            </a:r>
            <a:endParaRPr lang="zh-CN" altLang="en-US" dirty="0"/>
          </a:p>
          <a:p>
            <a:pPr algn="ctr"/>
            <a:r>
              <a:rPr lang="en-US" altLang="zh-CN" dirty="0"/>
              <a:t>love letters    </a:t>
            </a:r>
            <a:r>
              <a:rPr lang="en-US" altLang="zh-CN" dirty="0" smtClean="0"/>
              <a:t>NO.25</a:t>
            </a:r>
            <a:endParaRPr lang="en-US" altLang="zh-CN" dirty="0"/>
          </a:p>
          <a:p>
            <a:pPr algn="ctr"/>
            <a:r>
              <a:rPr lang="en-US" altLang="zh-CN" dirty="0"/>
              <a:t>2013</a:t>
            </a:r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艺术微喷</a:t>
            </a:r>
          </a:p>
          <a:p>
            <a:pPr algn="ctr"/>
            <a:r>
              <a:rPr lang="en-US" altLang="zh-CN" dirty="0"/>
              <a:t>Archival Inkjet Print</a:t>
            </a:r>
          </a:p>
          <a:p>
            <a:pPr algn="ctr"/>
            <a:r>
              <a:rPr lang="en-US" altLang="zh-CN" dirty="0"/>
              <a:t>90 cm X 60 cm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39975" y="4292600"/>
            <a:ext cx="4572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之一</a:t>
            </a:r>
          </a:p>
          <a:p>
            <a:pPr algn="ctr"/>
            <a:r>
              <a:rPr lang="en-US" altLang="zh-CN"/>
              <a:t>love letters    NO.01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35 cm X 35 cm</a:t>
            </a:r>
          </a:p>
          <a:p>
            <a:pPr algn="ctr"/>
            <a:endParaRPr lang="en-US" altLang="zh-CN"/>
          </a:p>
          <a:p>
            <a:pPr algn="ctr">
              <a:spcBef>
                <a:spcPct val="50000"/>
              </a:spcBef>
            </a:pP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6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411413" y="45085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情书   之二</a:t>
            </a:r>
          </a:p>
          <a:p>
            <a:pPr algn="ctr"/>
            <a:r>
              <a:rPr lang="en-US" altLang="zh-CN"/>
              <a:t>love letters    NO.02</a:t>
            </a:r>
          </a:p>
          <a:p>
            <a:pPr algn="ctr"/>
            <a:r>
              <a:rPr lang="en-US" altLang="zh-CN"/>
              <a:t>2011</a:t>
            </a:r>
          </a:p>
          <a:p>
            <a:pPr algn="ctr"/>
            <a:endParaRPr lang="en-US" altLang="zh-CN"/>
          </a:p>
          <a:p>
            <a:pPr algn="ctr"/>
            <a:r>
              <a:rPr lang="zh-CN" altLang="en-US"/>
              <a:t>艺术微喷</a:t>
            </a:r>
          </a:p>
          <a:p>
            <a:pPr algn="ctr"/>
            <a:r>
              <a:rPr lang="en-US" altLang="zh-CN"/>
              <a:t>Archival Inkjet Print</a:t>
            </a:r>
          </a:p>
          <a:p>
            <a:pPr algn="ctr"/>
            <a:r>
              <a:rPr lang="en-US" altLang="zh-CN"/>
              <a:t>60 cm X 80 cm</a:t>
            </a:r>
          </a:p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wers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15888"/>
            <a:ext cx="6618287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582</Words>
  <Application>Microsoft Office PowerPoint</Application>
  <PresentationFormat>全屏显示(4:3)</PresentationFormat>
  <Paragraphs>208</Paragraphs>
  <Slides>55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USER</cp:lastModifiedBy>
  <cp:revision>26</cp:revision>
  <dcterms:created xsi:type="dcterms:W3CDTF">2011-08-15T17:57:02Z</dcterms:created>
  <dcterms:modified xsi:type="dcterms:W3CDTF">2014-07-28T15:50:05Z</dcterms:modified>
</cp:coreProperties>
</file>