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2"/>
  </p:notesMasterIdLst>
  <p:handoutMasterIdLst>
    <p:handoutMasterId r:id="rId13"/>
  </p:handoutMasterIdLst>
  <p:sldIdLst>
    <p:sldId id="875" r:id="rId2"/>
    <p:sldId id="861" r:id="rId3"/>
    <p:sldId id="881" r:id="rId4"/>
    <p:sldId id="862" r:id="rId5"/>
    <p:sldId id="876" r:id="rId6"/>
    <p:sldId id="877" r:id="rId7"/>
    <p:sldId id="864" r:id="rId8"/>
    <p:sldId id="878" r:id="rId9"/>
    <p:sldId id="879" r:id="rId10"/>
    <p:sldId id="880" r:id="rId11"/>
  </p:sldIdLst>
  <p:sldSz cx="9144000" cy="6858000" type="screen4x3"/>
  <p:notesSz cx="9939338" cy="6805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800080"/>
    <a:srgbClr val="E7C1FF"/>
    <a:srgbClr val="33CC33"/>
    <a:srgbClr val="A6F8C5"/>
    <a:srgbClr val="F8FF97"/>
    <a:srgbClr val="FF6600"/>
    <a:srgbClr val="EBABAB"/>
    <a:srgbClr val="E3E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86530" autoAdjust="0"/>
  </p:normalViewPr>
  <p:slideViewPr>
    <p:cSldViewPr>
      <p:cViewPr>
        <p:scale>
          <a:sx n="75" d="100"/>
          <a:sy n="75" d="100"/>
        </p:scale>
        <p:origin x="-142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7343" cy="340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defTabSz="914076">
              <a:defRPr sz="11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775" y="1"/>
            <a:ext cx="4307343" cy="340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r" defTabSz="914076">
              <a:defRPr sz="11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3591"/>
            <a:ext cx="4307343" cy="340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8" rIns="91414" bIns="45708" numCol="1" anchor="b" anchorCtr="0" compatLnSpc="1">
            <a:prstTxWarp prst="textNoShape">
              <a:avLst/>
            </a:prstTxWarp>
          </a:bodyPr>
          <a:lstStyle>
            <a:lvl1pPr defTabSz="914076">
              <a:defRPr sz="11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775" y="6463591"/>
            <a:ext cx="4307343" cy="340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8" rIns="91414" bIns="45708" numCol="1" anchor="b" anchorCtr="0" compatLnSpc="1">
            <a:prstTxWarp prst="textNoShape">
              <a:avLst/>
            </a:prstTxWarp>
          </a:bodyPr>
          <a:lstStyle>
            <a:lvl1pPr algn="r" defTabSz="914076">
              <a:defRPr sz="1100" b="0">
                <a:ea typeface="新細明體" pitchFamily="18" charset="-120"/>
              </a:defRPr>
            </a:lvl1pPr>
          </a:lstStyle>
          <a:p>
            <a:pPr>
              <a:defRPr/>
            </a:pPr>
            <a:fld id="{71F6C804-601C-4D4A-ADC8-F7C34A5A449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40906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7343" cy="340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defTabSz="914076">
              <a:defRPr sz="11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775" y="1"/>
            <a:ext cx="4307343" cy="340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r" defTabSz="914076">
              <a:defRPr sz="11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20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268" y="3232323"/>
            <a:ext cx="7956804" cy="3062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3591"/>
            <a:ext cx="4307343" cy="340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8" rIns="91414" bIns="45708" numCol="1" anchor="b" anchorCtr="0" compatLnSpc="1">
            <a:prstTxWarp prst="textNoShape">
              <a:avLst/>
            </a:prstTxWarp>
          </a:bodyPr>
          <a:lstStyle>
            <a:lvl1pPr defTabSz="914076">
              <a:defRPr sz="11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81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775" y="6463591"/>
            <a:ext cx="4307343" cy="340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8" rIns="91414" bIns="45708" numCol="1" anchor="b" anchorCtr="0" compatLnSpc="1">
            <a:prstTxWarp prst="textNoShape">
              <a:avLst/>
            </a:prstTxWarp>
          </a:bodyPr>
          <a:lstStyle>
            <a:lvl1pPr algn="r" defTabSz="914076">
              <a:defRPr sz="1100" b="0">
                <a:ea typeface="新細明體" pitchFamily="18" charset="-120"/>
              </a:defRPr>
            </a:lvl1pPr>
          </a:lstStyle>
          <a:p>
            <a:pPr>
              <a:defRPr/>
            </a:pPr>
            <a:fld id="{DB5E0C1D-A271-4772-8888-F64623C550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1642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F51D9B4-A810-4FE0-9FC4-0B4DDC70903C}" type="slidenum">
              <a:rPr lang="en-US" altLang="zh-TW" sz="1100" b="0"/>
              <a:pPr eaLnBrk="1" hangingPunct="1"/>
              <a:t>1</a:t>
            </a:fld>
            <a:endParaRPr lang="en-US" altLang="zh-TW" sz="11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zh-HK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	</a:t>
            </a:r>
          </a:p>
          <a:p>
            <a:r>
              <a:rPr lang="en-US" altLang="zh-HK" b="0" dirty="0" smtClean="0">
                <a:ea typeface="新細明體" pitchFamily="18" charset="-120"/>
              </a:rPr>
              <a:t>4/F:</a:t>
            </a:r>
          </a:p>
          <a:p>
            <a:r>
              <a:rPr lang="en-US" altLang="zh-HK" b="0" dirty="0" smtClean="0">
                <a:ea typeface="新細明體" pitchFamily="18" charset="-120"/>
              </a:rPr>
              <a:t>6: 530mmW x 2305mmH</a:t>
            </a:r>
            <a:r>
              <a:rPr lang="zh-TW" altLang="en-US" b="0" dirty="0" smtClean="0">
                <a:ea typeface="新細明體" pitchFamily="18" charset="-120"/>
              </a:rPr>
              <a:t> </a:t>
            </a:r>
            <a:r>
              <a:rPr lang="en-US" altLang="zh-HK" b="0" dirty="0" smtClean="0">
                <a:ea typeface="新細明體" pitchFamily="18" charset="-120"/>
              </a:rPr>
              <a:t>(100mm</a:t>
            </a:r>
            <a:r>
              <a:rPr lang="zh-TW" altLang="en-US" b="0" dirty="0" smtClean="0">
                <a:ea typeface="新細明體" pitchFamily="18" charset="-120"/>
              </a:rPr>
              <a:t>牆腳線</a:t>
            </a:r>
            <a:r>
              <a:rPr lang="en-US" altLang="zh-TW" b="0" dirty="0" smtClean="0">
                <a:ea typeface="新細明體" pitchFamily="18" charset="-120"/>
              </a:rPr>
              <a:t>)</a:t>
            </a:r>
            <a:endParaRPr lang="en-US" altLang="zh-HK" b="0" dirty="0" smtClean="0">
              <a:ea typeface="新細明體" pitchFamily="18" charset="-120"/>
            </a:endParaRPr>
          </a:p>
          <a:p>
            <a:r>
              <a:rPr lang="en-US" altLang="zh-HK" b="0" dirty="0" smtClean="0">
                <a:ea typeface="新細明體" pitchFamily="18" charset="-120"/>
              </a:rPr>
              <a:t>7: 873mmW x 2305mmH (100mm</a:t>
            </a:r>
            <a:r>
              <a:rPr lang="zh-TW" altLang="en-US" b="0" dirty="0" smtClean="0">
                <a:ea typeface="新細明體" pitchFamily="18" charset="-120"/>
              </a:rPr>
              <a:t>牆腳線</a:t>
            </a:r>
            <a:r>
              <a:rPr lang="en-US" altLang="zh-TW" b="0" dirty="0" smtClean="0">
                <a:ea typeface="新細明體" pitchFamily="18" charset="-120"/>
              </a:rPr>
              <a:t>)</a:t>
            </a:r>
            <a:endParaRPr lang="en-US" altLang="zh-HK" b="0" dirty="0" smtClean="0">
              <a:ea typeface="新細明體" pitchFamily="18" charset="-120"/>
            </a:endParaRPr>
          </a:p>
          <a:p>
            <a:endParaRPr lang="en-US" altLang="zh-TW" b="0" dirty="0" smtClean="0">
              <a:ea typeface="新細明體" pitchFamily="18" charset="-120"/>
            </a:endParaRPr>
          </a:p>
          <a:p>
            <a:r>
              <a:rPr lang="en-US" altLang="zh-TW" b="0" dirty="0" smtClean="0">
                <a:ea typeface="新細明體" pitchFamily="18" charset="-120"/>
              </a:rPr>
              <a:t>Balcony:</a:t>
            </a:r>
          </a:p>
          <a:p>
            <a:r>
              <a:rPr lang="en-US" altLang="zh-TW" b="0" dirty="0" smtClean="0">
                <a:ea typeface="新細明體" pitchFamily="18" charset="-120"/>
              </a:rPr>
              <a:t>8: 1360mmW x 2210mmH</a:t>
            </a:r>
          </a:p>
          <a:p>
            <a:r>
              <a:rPr lang="en-US" altLang="zh-TW" b="0" dirty="0" smtClean="0">
                <a:ea typeface="新細明體" pitchFamily="18" charset="-120"/>
              </a:rPr>
              <a:t>9: 1380mmW x 2185mmH</a:t>
            </a:r>
          </a:p>
          <a:p>
            <a:pPr eaLnBrk="1" hangingPunct="1"/>
            <a:endParaRPr lang="zh-TW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F51D9B4-A810-4FE0-9FC4-0B4DDC70903C}" type="slidenum">
              <a:rPr lang="en-US" altLang="zh-TW" sz="1100" b="0"/>
              <a:pPr eaLnBrk="1" hangingPunct="1"/>
              <a:t>10</a:t>
            </a:fld>
            <a:endParaRPr lang="en-US" altLang="zh-TW" sz="11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F51D9B4-A810-4FE0-9FC4-0B4DDC70903C}" type="slidenum">
              <a:rPr lang="en-US" altLang="zh-TW" sz="1100" b="0"/>
              <a:pPr eaLnBrk="1" hangingPunct="1"/>
              <a:t>2</a:t>
            </a:fld>
            <a:endParaRPr lang="en-US" altLang="zh-TW" sz="11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b="0" dirty="0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F51D9B4-A810-4FE0-9FC4-0B4DDC70903C}" type="slidenum">
              <a:rPr lang="en-US" altLang="zh-TW" sz="1100" b="0"/>
              <a:pPr eaLnBrk="1" hangingPunct="1"/>
              <a:t>3</a:t>
            </a:fld>
            <a:endParaRPr lang="en-US" altLang="zh-TW" sz="11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F51D9B4-A810-4FE0-9FC4-0B4DDC70903C}" type="slidenum">
              <a:rPr lang="en-US" altLang="zh-TW" sz="1100" b="0"/>
              <a:pPr eaLnBrk="1" hangingPunct="1"/>
              <a:t>4</a:t>
            </a:fld>
            <a:endParaRPr lang="en-US" altLang="zh-TW" sz="11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HK" b="0" dirty="0" smtClean="0">
                <a:ea typeface="新細明體" pitchFamily="18" charset="-120"/>
              </a:rPr>
              <a:t>5070mmW x 2900mmH </a:t>
            </a:r>
          </a:p>
          <a:p>
            <a:r>
              <a:rPr lang="en-US" altLang="zh-HK" b="0" dirty="0" smtClean="0">
                <a:ea typeface="新細明體" pitchFamily="18" charset="-120"/>
              </a:rPr>
              <a:t>3400mmW x 2900mmH </a:t>
            </a:r>
          </a:p>
          <a:p>
            <a:pPr eaLnBrk="1" hangingPunct="1"/>
            <a:endParaRPr lang="zh-TW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F51D9B4-A810-4FE0-9FC4-0B4DDC70903C}" type="slidenum">
              <a:rPr lang="en-US" altLang="zh-TW" sz="1100" b="0"/>
              <a:pPr eaLnBrk="1" hangingPunct="1"/>
              <a:t>5</a:t>
            </a:fld>
            <a:endParaRPr lang="en-US" altLang="zh-TW" sz="11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b="0" dirty="0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F51D9B4-A810-4FE0-9FC4-0B4DDC70903C}" type="slidenum">
              <a:rPr lang="en-US" altLang="zh-TW" sz="1100" b="0"/>
              <a:pPr eaLnBrk="1" hangingPunct="1"/>
              <a:t>6</a:t>
            </a:fld>
            <a:endParaRPr lang="en-US" altLang="zh-TW" sz="11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HK" b="0" dirty="0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F51D9B4-A810-4FE0-9FC4-0B4DDC70903C}" type="slidenum">
              <a:rPr lang="en-US" altLang="zh-TW" sz="1100" b="0"/>
              <a:pPr eaLnBrk="1" hangingPunct="1"/>
              <a:t>7</a:t>
            </a:fld>
            <a:endParaRPr lang="en-US" altLang="zh-TW" sz="11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F51D9B4-A810-4FE0-9FC4-0B4DDC70903C}" type="slidenum">
              <a:rPr lang="en-US" altLang="zh-TW" sz="1100" b="0"/>
              <a:pPr eaLnBrk="1" hangingPunct="1"/>
              <a:t>8</a:t>
            </a:fld>
            <a:endParaRPr lang="en-US" altLang="zh-TW" sz="11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F51D9B4-A810-4FE0-9FC4-0B4DDC70903C}" type="slidenum">
              <a:rPr lang="en-US" altLang="zh-TW" sz="1100" b="0"/>
              <a:pPr eaLnBrk="1" hangingPunct="1"/>
              <a:t>9</a:t>
            </a:fld>
            <a:endParaRPr lang="en-US" altLang="zh-TW" sz="11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D62ED-A16A-4F90-B90E-501C991606F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4302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2609-1723-46C5-815A-A8FC74E635C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2304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AD1C-D7B9-4A1D-B92A-885B95C337B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528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5D74-FA33-483C-8E29-0756C78BBD3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907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2A079-127D-49E4-98C3-E1BE94B9855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0737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80818-CA06-4BF4-A6C5-33445C16E46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462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2D11-C1F7-42AF-AE64-6917F633288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4217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0AED-D542-4CAD-BF4A-A7247E2855F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7001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389D0-1626-4A85-9052-A8FE8A96615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977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3F6CA-9DDE-4C1F-A3CE-66ED0C70561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5677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2D5DF-71C1-4CC6-B78C-57A86CD71F8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7641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E483D-5F23-4454-A804-641A82F5AA5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061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fld id="{3A7EFCFA-40C7-4D60-9449-5A2FF401294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Myriad Web Pro" pitchFamily="34" charset="0"/>
          <a:ea typeface="華康儷中黑" pitchFamily="49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Myriad Web Pro" pitchFamily="34" charset="0"/>
          <a:ea typeface="華康儷中黑" pitchFamily="49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Myriad Web Pro" pitchFamily="34" charset="0"/>
          <a:ea typeface="華康儷中黑" pitchFamily="49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Myriad Web Pro" pitchFamily="34" charset="0"/>
          <a:ea typeface="華康儷中黑" pitchFamily="49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</a:br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>            </a:t>
            </a:r>
            <a: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</a:br>
            <a:endParaRPr lang="en-US" altLang="zh-TW" sz="2300" dirty="0" smtClean="0">
              <a:solidFill>
                <a:srgbClr val="990033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5576" y="1793499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 smtClean="0"/>
              <a:t>Wall Size:</a:t>
            </a:r>
          </a:p>
          <a:p>
            <a:endParaRPr lang="en-US" altLang="zh-HK" b="0" dirty="0" smtClean="0">
              <a:ea typeface="新細明體" pitchFamily="18" charset="-120"/>
            </a:endParaRPr>
          </a:p>
          <a:p>
            <a:r>
              <a:rPr lang="en-US" altLang="zh-HK" dirty="0" smtClean="0">
                <a:ea typeface="新細明體" pitchFamily="18" charset="-120"/>
              </a:rPr>
              <a:t>2/F:</a:t>
            </a:r>
          </a:p>
          <a:p>
            <a:r>
              <a:rPr lang="en-US" altLang="zh-HK" b="0" dirty="0" smtClean="0">
                <a:ea typeface="新細明體" pitchFamily="18" charset="-120"/>
              </a:rPr>
              <a:t>1: 4830mmW </a:t>
            </a:r>
            <a:r>
              <a:rPr lang="en-US" altLang="zh-HK" b="0" dirty="0">
                <a:ea typeface="新細明體" pitchFamily="18" charset="-120"/>
              </a:rPr>
              <a:t>x 2395mmH </a:t>
            </a:r>
            <a:r>
              <a:rPr lang="en-US" altLang="zh-HK" b="0" dirty="0" smtClean="0">
                <a:ea typeface="新細明體" pitchFamily="18" charset="-120"/>
              </a:rPr>
              <a:t>(</a:t>
            </a:r>
            <a:r>
              <a:rPr lang="en-US" altLang="zh-TW" b="0" dirty="0" smtClean="0">
                <a:ea typeface="新細明體" pitchFamily="18" charset="-120"/>
              </a:rPr>
              <a:t>9</a:t>
            </a:r>
            <a:r>
              <a:rPr lang="en-US" altLang="zh-HK" b="0" dirty="0" smtClean="0">
                <a:ea typeface="新細明體" pitchFamily="18" charset="-120"/>
              </a:rPr>
              <a:t>0mm</a:t>
            </a:r>
            <a:r>
              <a:rPr lang="zh-TW" altLang="en-US" b="0" dirty="0">
                <a:ea typeface="新細明體" pitchFamily="18" charset="-120"/>
              </a:rPr>
              <a:t>牆腳線</a:t>
            </a:r>
            <a:r>
              <a:rPr lang="en-US" altLang="zh-TW" b="0" dirty="0" smtClean="0">
                <a:ea typeface="新細明體" pitchFamily="18" charset="-120"/>
              </a:rPr>
              <a:t>)</a:t>
            </a:r>
            <a:endParaRPr lang="en-US" altLang="zh-HK" b="0" dirty="0">
              <a:ea typeface="新細明體" pitchFamily="18" charset="-120"/>
            </a:endParaRPr>
          </a:p>
          <a:p>
            <a:r>
              <a:rPr lang="en-US" altLang="zh-HK" b="0" dirty="0" smtClean="0">
                <a:ea typeface="新細明體" pitchFamily="18" charset="-120"/>
              </a:rPr>
              <a:t>2: 780mmW </a:t>
            </a:r>
            <a:r>
              <a:rPr lang="en-US" altLang="zh-HK" b="0" dirty="0">
                <a:ea typeface="新細明體" pitchFamily="18" charset="-120"/>
              </a:rPr>
              <a:t>x </a:t>
            </a:r>
            <a:r>
              <a:rPr lang="en-US" altLang="zh-HK" b="0" dirty="0" smtClean="0">
                <a:ea typeface="新細明體" pitchFamily="18" charset="-120"/>
              </a:rPr>
              <a:t>2550mmH </a:t>
            </a:r>
            <a:endParaRPr lang="en-US" altLang="zh-HK" b="0" dirty="0">
              <a:ea typeface="新細明體" pitchFamily="18" charset="-120"/>
            </a:endParaRPr>
          </a:p>
          <a:p>
            <a:r>
              <a:rPr lang="en-US" altLang="zh-HK" b="0" dirty="0" smtClean="0">
                <a:ea typeface="新細明體" pitchFamily="18" charset="-120"/>
              </a:rPr>
              <a:t>3: 1110mmW x 470mmH &amp;</a:t>
            </a:r>
          </a:p>
          <a:p>
            <a:r>
              <a:rPr lang="en-US" altLang="zh-HK" b="0" dirty="0" smtClean="0">
                <a:ea typeface="新細明體" pitchFamily="18" charset="-120"/>
              </a:rPr>
              <a:t>    580mmW x 470mmH</a:t>
            </a:r>
          </a:p>
          <a:p>
            <a:r>
              <a:rPr lang="en-US" altLang="zh-HK" b="0" dirty="0" smtClean="0">
                <a:ea typeface="新細明體" pitchFamily="18" charset="-120"/>
              </a:rPr>
              <a:t>4: 560mmW </a:t>
            </a:r>
            <a:r>
              <a:rPr lang="en-US" altLang="zh-HK" b="0" dirty="0">
                <a:ea typeface="新細明體" pitchFamily="18" charset="-120"/>
              </a:rPr>
              <a:t>x </a:t>
            </a:r>
            <a:r>
              <a:rPr lang="en-US" altLang="zh-HK" b="0" dirty="0" smtClean="0">
                <a:ea typeface="新細明體" pitchFamily="18" charset="-120"/>
              </a:rPr>
              <a:t>490mmH &amp;</a:t>
            </a:r>
          </a:p>
          <a:p>
            <a:r>
              <a:rPr lang="en-US" altLang="zh-HK" b="0" dirty="0">
                <a:ea typeface="新細明體" pitchFamily="18" charset="-120"/>
              </a:rPr>
              <a:t> </a:t>
            </a:r>
            <a:r>
              <a:rPr lang="en-US" altLang="zh-HK" b="0" dirty="0" smtClean="0">
                <a:ea typeface="新細明體" pitchFamily="18" charset="-120"/>
              </a:rPr>
              <a:t>   1300mmW x  490mmH</a:t>
            </a:r>
            <a:endParaRPr lang="en-US" altLang="zh-HK" b="0" dirty="0">
              <a:ea typeface="新細明體" pitchFamily="18" charset="-120"/>
            </a:endParaRPr>
          </a:p>
          <a:p>
            <a:r>
              <a:rPr lang="en-US" altLang="zh-HK" b="0" dirty="0">
                <a:ea typeface="新細明體" pitchFamily="18" charset="-120"/>
              </a:rPr>
              <a:t>	</a:t>
            </a:r>
          </a:p>
          <a:p>
            <a:r>
              <a:rPr lang="en-US" altLang="zh-HK" dirty="0" smtClean="0">
                <a:ea typeface="新細明體" pitchFamily="18" charset="-120"/>
              </a:rPr>
              <a:t>3/F:</a:t>
            </a:r>
          </a:p>
          <a:p>
            <a:r>
              <a:rPr lang="en-US" altLang="zh-HK" b="0" dirty="0" smtClean="0">
                <a:ea typeface="新細明體" pitchFamily="18" charset="-120"/>
              </a:rPr>
              <a:t>5: 2530mmW x 2590mmH</a:t>
            </a:r>
            <a:endParaRPr lang="en-US" altLang="zh-HK" b="0" dirty="0">
              <a:ea typeface="新細明體" pitchFamily="18" charset="-120"/>
            </a:endParaRPr>
          </a:p>
          <a:p>
            <a:endParaRPr lang="en-US" altLang="zh-HK" b="0" dirty="0" smtClean="0">
              <a:ea typeface="新細明體" pitchFamily="18" charset="-120"/>
            </a:endParaRPr>
          </a:p>
          <a:p>
            <a:endParaRPr lang="en-US" altLang="zh-TW" b="0" dirty="0">
              <a:ea typeface="新細明體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900" y="105273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Pro 65 Md" pitchFamily="34" charset="0"/>
              </a:rPr>
              <a:t>CHB Decoration Item Phase 2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Pro 65 Md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88024" y="1793499"/>
            <a:ext cx="3988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HK" b="0" dirty="0" smtClean="0">
              <a:ea typeface="新細明體" pitchFamily="18" charset="-120"/>
            </a:endParaRPr>
          </a:p>
          <a:p>
            <a:endParaRPr lang="en-US" altLang="zh-HK" b="0" dirty="0" smtClean="0">
              <a:ea typeface="新細明體" pitchFamily="18" charset="-120"/>
            </a:endParaRPr>
          </a:p>
          <a:p>
            <a:r>
              <a:rPr lang="en-US" altLang="zh-HK" dirty="0" smtClean="0">
                <a:ea typeface="新細明體" pitchFamily="18" charset="-120"/>
              </a:rPr>
              <a:t>4/F</a:t>
            </a:r>
            <a:r>
              <a:rPr lang="en-US" altLang="zh-HK" dirty="0">
                <a:ea typeface="新細明體" pitchFamily="18" charset="-120"/>
              </a:rPr>
              <a:t>:</a:t>
            </a:r>
          </a:p>
          <a:p>
            <a:r>
              <a:rPr lang="en-US" altLang="zh-HK" b="0" dirty="0">
                <a:ea typeface="新細明體" pitchFamily="18" charset="-120"/>
              </a:rPr>
              <a:t>6: 530mmW x 2305mmH</a:t>
            </a:r>
            <a:r>
              <a:rPr lang="zh-TW" altLang="en-US" b="0" dirty="0">
                <a:ea typeface="新細明體" pitchFamily="18" charset="-120"/>
              </a:rPr>
              <a:t> </a:t>
            </a:r>
            <a:r>
              <a:rPr lang="en-US" altLang="zh-HK" b="0" dirty="0">
                <a:ea typeface="新細明體" pitchFamily="18" charset="-120"/>
              </a:rPr>
              <a:t>(100mm</a:t>
            </a:r>
            <a:r>
              <a:rPr lang="zh-TW" altLang="en-US" b="0" dirty="0">
                <a:ea typeface="新細明體" pitchFamily="18" charset="-120"/>
              </a:rPr>
              <a:t>牆腳線</a:t>
            </a:r>
            <a:r>
              <a:rPr lang="en-US" altLang="zh-TW" b="0" dirty="0">
                <a:ea typeface="新細明體" pitchFamily="18" charset="-120"/>
              </a:rPr>
              <a:t>)</a:t>
            </a:r>
            <a:endParaRPr lang="en-US" altLang="zh-HK" b="0" dirty="0">
              <a:ea typeface="新細明體" pitchFamily="18" charset="-120"/>
            </a:endParaRPr>
          </a:p>
          <a:p>
            <a:r>
              <a:rPr lang="en-US" altLang="zh-HK" b="0" dirty="0">
                <a:ea typeface="新細明體" pitchFamily="18" charset="-120"/>
              </a:rPr>
              <a:t>7: 873mmW x 2305mmH (100mm</a:t>
            </a:r>
            <a:r>
              <a:rPr lang="zh-TW" altLang="en-US" b="0" dirty="0">
                <a:ea typeface="新細明體" pitchFamily="18" charset="-120"/>
              </a:rPr>
              <a:t>牆腳線</a:t>
            </a:r>
            <a:r>
              <a:rPr lang="en-US" altLang="zh-TW" b="0" dirty="0">
                <a:ea typeface="新細明體" pitchFamily="18" charset="-120"/>
              </a:rPr>
              <a:t>)</a:t>
            </a:r>
            <a:endParaRPr lang="en-US" altLang="zh-HK" b="0" dirty="0">
              <a:ea typeface="新細明體" pitchFamily="18" charset="-120"/>
            </a:endParaRPr>
          </a:p>
          <a:p>
            <a:endParaRPr lang="en-US" altLang="zh-TW" b="0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Balcony:</a:t>
            </a:r>
          </a:p>
          <a:p>
            <a:r>
              <a:rPr lang="en-US" altLang="zh-TW" b="0" dirty="0">
                <a:ea typeface="新細明體" pitchFamily="18" charset="-120"/>
              </a:rPr>
              <a:t>8: 1360mmW x 2210mmH</a:t>
            </a:r>
          </a:p>
          <a:p>
            <a:r>
              <a:rPr lang="en-US" altLang="zh-TW" b="0" dirty="0">
                <a:ea typeface="新細明體" pitchFamily="18" charset="-120"/>
              </a:rPr>
              <a:t>9: 1380mmW x 2185mmH</a:t>
            </a:r>
          </a:p>
          <a:p>
            <a:pPr eaLnBrk="1" hangingPunct="1"/>
            <a:endParaRPr lang="zh-TW" altLang="zh-TW" dirty="0"/>
          </a:p>
          <a:p>
            <a:endParaRPr lang="en-US" altLang="zh-HK" b="0" dirty="0" smtClean="0">
              <a:ea typeface="新細明體" pitchFamily="18" charset="-120"/>
            </a:endParaRPr>
          </a:p>
          <a:p>
            <a:endParaRPr lang="en-US" altLang="zh-TW" b="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189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</a:br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>            </a:t>
            </a:r>
            <a: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</a:br>
            <a:endParaRPr lang="en-US" altLang="zh-TW" sz="2300" dirty="0" smtClean="0">
              <a:solidFill>
                <a:srgbClr val="990033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91" y="1826073"/>
            <a:ext cx="2877272" cy="4069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216619" y="1556792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28208" y="105273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Pro 65 Md" pitchFamily="34" charset="0"/>
              </a:rPr>
              <a:t>4/F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372200" y="2037635"/>
            <a:ext cx="27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Wall Size:</a:t>
            </a:r>
          </a:p>
          <a:p>
            <a:r>
              <a:rPr lang="en-US" altLang="zh-TW" b="0" dirty="0">
                <a:ea typeface="新細明體" pitchFamily="18" charset="-120"/>
              </a:rPr>
              <a:t>8: 1360mmW x 2210mmH</a:t>
            </a:r>
          </a:p>
          <a:p>
            <a:r>
              <a:rPr lang="en-US" altLang="zh-TW" b="0" dirty="0">
                <a:ea typeface="新細明體" pitchFamily="18" charset="-120"/>
              </a:rPr>
              <a:t>9: 1380mmW x 2185mmH</a:t>
            </a:r>
          </a:p>
          <a:p>
            <a:endParaRPr lang="zh-TW" altLang="zh-TW" dirty="0"/>
          </a:p>
          <a:p>
            <a:r>
              <a:rPr lang="en-US" altLang="zh-HK" b="0" dirty="0">
                <a:ea typeface="新細明體" pitchFamily="18" charset="-120"/>
              </a:rPr>
              <a:t>	</a:t>
            </a:r>
          </a:p>
          <a:p>
            <a:endParaRPr lang="en-US" altLang="zh-TW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4927" y="1826074"/>
            <a:ext cx="2877272" cy="4069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/>
          <p:cNvSpPr/>
          <p:nvPr/>
        </p:nvSpPr>
        <p:spPr>
          <a:xfrm>
            <a:off x="3240955" y="1556792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9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916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</a:br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>            </a:t>
            </a:r>
            <a: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</a:br>
            <a:endParaRPr lang="en-US" altLang="zh-TW" sz="2300" dirty="0" smtClean="0">
              <a:solidFill>
                <a:srgbClr val="990033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-28208" y="105273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Pro 65 Md" pitchFamily="34" charset="0"/>
              </a:rPr>
              <a:t>2/F Lobby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Pro 65 M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941" y="1825760"/>
            <a:ext cx="5757893" cy="4070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橢圓 4"/>
          <p:cNvSpPr/>
          <p:nvPr/>
        </p:nvSpPr>
        <p:spPr>
          <a:xfrm>
            <a:off x="944287" y="2100250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2037635"/>
            <a:ext cx="27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Wall Size:</a:t>
            </a:r>
          </a:p>
          <a:p>
            <a:r>
              <a:rPr lang="en-US" altLang="zh-HK" b="0" dirty="0">
                <a:ea typeface="新細明體" pitchFamily="18" charset="-120"/>
              </a:rPr>
              <a:t>1: 4830mmW x 2395mmH </a:t>
            </a:r>
            <a:endParaRPr lang="en-US" altLang="zh-HK" b="0" dirty="0" smtClean="0">
              <a:ea typeface="新細明體" pitchFamily="18" charset="-120"/>
            </a:endParaRPr>
          </a:p>
          <a:p>
            <a:r>
              <a:rPr lang="en-US" altLang="zh-HK" b="0" dirty="0" smtClean="0">
                <a:ea typeface="新細明體" pitchFamily="18" charset="-120"/>
              </a:rPr>
              <a:t>    (</a:t>
            </a:r>
            <a:r>
              <a:rPr lang="en-US" altLang="zh-TW" b="0" dirty="0">
                <a:ea typeface="新細明體" pitchFamily="18" charset="-120"/>
              </a:rPr>
              <a:t>9</a:t>
            </a:r>
            <a:r>
              <a:rPr lang="en-US" altLang="zh-HK" b="0" dirty="0">
                <a:ea typeface="新細明體" pitchFamily="18" charset="-120"/>
              </a:rPr>
              <a:t>0mm</a:t>
            </a:r>
            <a:r>
              <a:rPr lang="zh-TW" altLang="en-US" b="0" dirty="0">
                <a:ea typeface="新細明體" pitchFamily="18" charset="-120"/>
              </a:rPr>
              <a:t>牆腳線</a:t>
            </a:r>
            <a:r>
              <a:rPr lang="en-US" altLang="zh-TW" b="0" dirty="0">
                <a:ea typeface="新細明體" pitchFamily="18" charset="-120"/>
              </a:rPr>
              <a:t>)</a:t>
            </a:r>
            <a:endParaRPr lang="en-US" altLang="zh-HK" b="0" dirty="0">
              <a:ea typeface="新細明體" pitchFamily="18" charset="-120"/>
            </a:endParaRPr>
          </a:p>
          <a:p>
            <a:endParaRPr lang="zh-TW" altLang="zh-TW" dirty="0"/>
          </a:p>
          <a:p>
            <a:r>
              <a:rPr lang="en-US" altLang="zh-HK" b="0" dirty="0">
                <a:ea typeface="新細明體" pitchFamily="18" charset="-120"/>
              </a:rPr>
              <a:t>	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22403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</a:br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>            </a:t>
            </a:r>
            <a: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</a:br>
            <a:endParaRPr lang="en-US" altLang="zh-TW" sz="2300" dirty="0" smtClean="0">
              <a:solidFill>
                <a:srgbClr val="990033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700808"/>
            <a:ext cx="5426600" cy="406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1979712" y="1700808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28208" y="105273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Pro 65 Md" pitchFamily="34" charset="0"/>
              </a:rPr>
              <a:t>2/F Kitchen</a:t>
            </a:r>
          </a:p>
        </p:txBody>
      </p:sp>
      <p:sp>
        <p:nvSpPr>
          <p:cNvPr id="7" name="橢圓 6"/>
          <p:cNvSpPr/>
          <p:nvPr/>
        </p:nvSpPr>
        <p:spPr>
          <a:xfrm>
            <a:off x="3978494" y="2432754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橢圓 8"/>
          <p:cNvSpPr/>
          <p:nvPr/>
        </p:nvSpPr>
        <p:spPr>
          <a:xfrm>
            <a:off x="6300192" y="2432754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564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</a:br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>            </a:t>
            </a:r>
            <a: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</a:br>
            <a:endParaRPr lang="en-US" altLang="zh-TW" sz="2300" dirty="0" smtClean="0">
              <a:solidFill>
                <a:srgbClr val="990033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549946"/>
            <a:ext cx="3051502" cy="431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-28208" y="105273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Pro 65 Md" pitchFamily="34" charset="0"/>
              </a:rPr>
              <a:t>2/F Kitchen 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Pro 65 Md" pitchFamily="34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907704" y="1676527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72200" y="2037635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Wall Size:</a:t>
            </a:r>
          </a:p>
          <a:p>
            <a:r>
              <a:rPr lang="en-US" altLang="zh-HK" b="0" dirty="0" smtClean="0">
                <a:ea typeface="新細明體" pitchFamily="18" charset="-120"/>
              </a:rPr>
              <a:t>2: 780mmW </a:t>
            </a:r>
            <a:r>
              <a:rPr lang="en-US" altLang="zh-HK" b="0" dirty="0">
                <a:ea typeface="新細明體" pitchFamily="18" charset="-120"/>
              </a:rPr>
              <a:t>x 2550mmH</a:t>
            </a:r>
            <a:endParaRPr lang="zh-TW" altLang="zh-TW" dirty="0"/>
          </a:p>
          <a:p>
            <a:r>
              <a:rPr lang="en-US" altLang="zh-HK" b="0" dirty="0">
                <a:ea typeface="新細明體" pitchFamily="18" charset="-120"/>
              </a:rPr>
              <a:t>	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57969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</a:br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>            </a:t>
            </a:r>
            <a: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</a:br>
            <a:endParaRPr lang="en-US" altLang="zh-TW" sz="2300" dirty="0" smtClean="0">
              <a:solidFill>
                <a:srgbClr val="990033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-28208" y="105273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Pro 65 Md" pitchFamily="34" charset="0"/>
              </a:rPr>
              <a:t>2/F Kitchen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Pro 65 M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941" y="1825760"/>
            <a:ext cx="5757892" cy="4070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2267744" y="2822465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2037635"/>
            <a:ext cx="27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Wall Size:</a:t>
            </a:r>
          </a:p>
          <a:p>
            <a:r>
              <a:rPr lang="en-US" altLang="zh-HK" b="0" dirty="0">
                <a:ea typeface="新細明體" pitchFamily="18" charset="-120"/>
              </a:rPr>
              <a:t>3: 1110mmW x 470mmH &amp;</a:t>
            </a:r>
          </a:p>
          <a:p>
            <a:r>
              <a:rPr lang="en-US" altLang="zh-HK" b="0" dirty="0">
                <a:ea typeface="新細明體" pitchFamily="18" charset="-120"/>
              </a:rPr>
              <a:t>    580mmW x 470mmH</a:t>
            </a:r>
          </a:p>
          <a:p>
            <a:endParaRPr lang="zh-TW" altLang="zh-TW" dirty="0"/>
          </a:p>
          <a:p>
            <a:r>
              <a:rPr lang="en-US" altLang="zh-HK" b="0" dirty="0">
                <a:ea typeface="新細明體" pitchFamily="18" charset="-120"/>
              </a:rPr>
              <a:t>	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68337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</a:br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>            </a:t>
            </a:r>
            <a: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</a:br>
            <a:endParaRPr lang="en-US" altLang="zh-TW" sz="2300" dirty="0" smtClean="0">
              <a:solidFill>
                <a:srgbClr val="990033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-28208" y="105273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Pro 65 Md" pitchFamily="34" charset="0"/>
              </a:rPr>
              <a:t>2/F Kitchen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Pro 65 M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941" y="1825760"/>
            <a:ext cx="5757892" cy="4070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2267744" y="2822465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2037635"/>
            <a:ext cx="27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Wall Size:</a:t>
            </a:r>
          </a:p>
          <a:p>
            <a:r>
              <a:rPr lang="en-US" altLang="zh-HK" b="0" dirty="0">
                <a:ea typeface="新細明體" pitchFamily="18" charset="-120"/>
              </a:rPr>
              <a:t>4: 560mmW x 490mmH &amp;</a:t>
            </a:r>
          </a:p>
          <a:p>
            <a:r>
              <a:rPr lang="en-US" altLang="zh-HK" b="0" dirty="0">
                <a:ea typeface="新細明體" pitchFamily="18" charset="-120"/>
              </a:rPr>
              <a:t>    1300mmW x  490mmH</a:t>
            </a:r>
          </a:p>
          <a:p>
            <a:endParaRPr lang="zh-TW" altLang="zh-TW" dirty="0"/>
          </a:p>
          <a:p>
            <a:r>
              <a:rPr lang="en-US" altLang="zh-HK" b="0" dirty="0">
                <a:ea typeface="新細明體" pitchFamily="18" charset="-120"/>
              </a:rPr>
              <a:t>	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54734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</a:br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>            </a:t>
            </a:r>
            <a: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</a:br>
            <a:endParaRPr lang="en-US" altLang="zh-TW" sz="2300" dirty="0" smtClean="0">
              <a:solidFill>
                <a:srgbClr val="990033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826073"/>
            <a:ext cx="5757011" cy="406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1403648" y="1556792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28208" y="105273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Pro 65 Md" pitchFamily="34" charset="0"/>
              </a:rPr>
              <a:t>3/F Master Wall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372200" y="2037635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Wall Size:</a:t>
            </a:r>
          </a:p>
          <a:p>
            <a:r>
              <a:rPr lang="en-US" altLang="zh-HK" b="0" dirty="0">
                <a:ea typeface="新細明體" pitchFamily="18" charset="-120"/>
              </a:rPr>
              <a:t>5: 2530mmW x 2590mmH</a:t>
            </a:r>
          </a:p>
          <a:p>
            <a:endParaRPr lang="zh-TW" altLang="zh-TW" dirty="0"/>
          </a:p>
          <a:p>
            <a:r>
              <a:rPr lang="en-US" altLang="zh-HK" b="0" dirty="0">
                <a:ea typeface="新細明體" pitchFamily="18" charset="-120"/>
              </a:rPr>
              <a:t>	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9729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</a:br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>            </a:t>
            </a:r>
            <a: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</a:br>
            <a:endParaRPr lang="en-US" altLang="zh-TW" sz="2300" dirty="0" smtClean="0">
              <a:solidFill>
                <a:srgbClr val="990033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91" y="1826073"/>
            <a:ext cx="2877273" cy="406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216619" y="1556792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28208" y="105273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Pro 65 Md" pitchFamily="34" charset="0"/>
              </a:rPr>
              <a:t>4/F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372200" y="2037635"/>
            <a:ext cx="27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Wall Size:</a:t>
            </a:r>
          </a:p>
          <a:p>
            <a:r>
              <a:rPr lang="en-US" altLang="zh-HK" b="0" dirty="0">
                <a:ea typeface="新細明體" pitchFamily="18" charset="-120"/>
              </a:rPr>
              <a:t>6: 530mmW x 2305mmH</a:t>
            </a:r>
            <a:r>
              <a:rPr lang="zh-TW" altLang="en-US" b="0" dirty="0">
                <a:ea typeface="新細明體" pitchFamily="18" charset="-120"/>
              </a:rPr>
              <a:t> </a:t>
            </a:r>
            <a:r>
              <a:rPr lang="zh-TW" altLang="en-US" b="0" dirty="0" smtClean="0">
                <a:ea typeface="新細明體" pitchFamily="18" charset="-120"/>
              </a:rPr>
              <a:t>        </a:t>
            </a:r>
            <a:endParaRPr lang="en-US" altLang="zh-TW" b="0" dirty="0" smtClean="0">
              <a:ea typeface="新細明體" pitchFamily="18" charset="-120"/>
            </a:endParaRPr>
          </a:p>
          <a:p>
            <a:r>
              <a:rPr lang="en-US" altLang="zh-HK" b="0" dirty="0">
                <a:ea typeface="新細明體" pitchFamily="18" charset="-120"/>
              </a:rPr>
              <a:t> </a:t>
            </a:r>
            <a:r>
              <a:rPr lang="en-US" altLang="zh-HK" b="0" dirty="0" smtClean="0">
                <a:ea typeface="新細明體" pitchFamily="18" charset="-120"/>
              </a:rPr>
              <a:t>   (</a:t>
            </a:r>
            <a:r>
              <a:rPr lang="en-US" altLang="zh-HK" b="0" dirty="0">
                <a:ea typeface="新細明體" pitchFamily="18" charset="-120"/>
              </a:rPr>
              <a:t>100mm</a:t>
            </a:r>
            <a:r>
              <a:rPr lang="zh-TW" altLang="en-US" b="0" dirty="0">
                <a:ea typeface="新細明體" pitchFamily="18" charset="-120"/>
              </a:rPr>
              <a:t>牆腳線</a:t>
            </a:r>
            <a:r>
              <a:rPr lang="en-US" altLang="zh-TW" b="0" dirty="0">
                <a:ea typeface="新細明體" pitchFamily="18" charset="-120"/>
              </a:rPr>
              <a:t>)</a:t>
            </a:r>
            <a:endParaRPr lang="en-US" altLang="zh-HK" b="0" dirty="0">
              <a:ea typeface="新細明體" pitchFamily="18" charset="-120"/>
            </a:endParaRPr>
          </a:p>
          <a:p>
            <a:r>
              <a:rPr lang="en-US" altLang="zh-HK" b="0" dirty="0">
                <a:ea typeface="新細明體" pitchFamily="18" charset="-120"/>
              </a:rPr>
              <a:t>7: 873mmW x 2305mmH </a:t>
            </a:r>
            <a:endParaRPr lang="en-US" altLang="zh-HK" b="0" dirty="0" smtClean="0">
              <a:ea typeface="新細明體" pitchFamily="18" charset="-120"/>
            </a:endParaRPr>
          </a:p>
          <a:p>
            <a:r>
              <a:rPr lang="en-US" altLang="zh-HK" b="0" dirty="0">
                <a:ea typeface="新細明體" pitchFamily="18" charset="-120"/>
              </a:rPr>
              <a:t> </a:t>
            </a:r>
            <a:r>
              <a:rPr lang="en-US" altLang="zh-HK" b="0" dirty="0" smtClean="0">
                <a:ea typeface="新細明體" pitchFamily="18" charset="-120"/>
              </a:rPr>
              <a:t>   (</a:t>
            </a:r>
            <a:r>
              <a:rPr lang="en-US" altLang="zh-HK" b="0" dirty="0">
                <a:ea typeface="新細明體" pitchFamily="18" charset="-120"/>
              </a:rPr>
              <a:t>100mm</a:t>
            </a:r>
            <a:r>
              <a:rPr lang="zh-TW" altLang="en-US" b="0" dirty="0">
                <a:ea typeface="新細明體" pitchFamily="18" charset="-120"/>
              </a:rPr>
              <a:t>牆腳線</a:t>
            </a:r>
            <a:r>
              <a:rPr lang="en-US" altLang="zh-TW" b="0" dirty="0">
                <a:ea typeface="新細明體" pitchFamily="18" charset="-120"/>
              </a:rPr>
              <a:t>)</a:t>
            </a:r>
            <a:endParaRPr lang="en-US" altLang="zh-HK" b="0" dirty="0">
              <a:ea typeface="新細明體" pitchFamily="18" charset="-120"/>
            </a:endParaRPr>
          </a:p>
          <a:p>
            <a:endParaRPr lang="zh-TW" altLang="zh-TW" dirty="0"/>
          </a:p>
          <a:p>
            <a:r>
              <a:rPr lang="en-US" altLang="zh-HK" b="0" dirty="0">
                <a:ea typeface="新細明體" pitchFamily="18" charset="-120"/>
              </a:rPr>
              <a:t>	</a:t>
            </a:r>
          </a:p>
          <a:p>
            <a:endParaRPr lang="en-US" altLang="zh-TW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4927" y="1826073"/>
            <a:ext cx="2877273" cy="4069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/>
          <p:cNvSpPr/>
          <p:nvPr/>
        </p:nvSpPr>
        <p:spPr>
          <a:xfrm>
            <a:off x="3240955" y="1556792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863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</a:br>
            <a:r>
              <a:rPr lang="en-US" altLang="zh-TW" sz="2800" b="1" dirty="0" smtClean="0">
                <a:solidFill>
                  <a:srgbClr val="990033"/>
                </a:solidFill>
                <a:latin typeface="Book Antiqua" pitchFamily="18" charset="0"/>
              </a:rPr>
              <a:t>            </a:t>
            </a:r>
            <a: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  <a:t/>
            </a:r>
            <a:br>
              <a:rPr lang="en-US" altLang="zh-TW" sz="3800" b="1" i="1" dirty="0" smtClean="0">
                <a:solidFill>
                  <a:srgbClr val="990033"/>
                </a:solidFill>
                <a:latin typeface="Book Antiqua" pitchFamily="18" charset="0"/>
              </a:rPr>
            </a:br>
            <a:endParaRPr lang="en-US" altLang="zh-TW" sz="2300" dirty="0" smtClean="0">
              <a:solidFill>
                <a:srgbClr val="990033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700808"/>
            <a:ext cx="5426600" cy="406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2462579" y="2587831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28208" y="105273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Pro 65 Md" pitchFamily="34" charset="0"/>
              </a:rPr>
              <a:t>Balcony:</a:t>
            </a:r>
          </a:p>
        </p:txBody>
      </p:sp>
      <p:sp>
        <p:nvSpPr>
          <p:cNvPr id="7" name="橢圓 6"/>
          <p:cNvSpPr/>
          <p:nvPr/>
        </p:nvSpPr>
        <p:spPr>
          <a:xfrm>
            <a:off x="6423019" y="2587831"/>
            <a:ext cx="715882" cy="72221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9</a:t>
            </a:r>
            <a:endParaRPr kumimoji="0" lang="zh-TW" altLang="en-US" sz="12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86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Myriad Web Pro"/>
        <a:ea typeface="華康儷中黑"/>
        <a:cs typeface=""/>
      </a:majorFont>
      <a:minorFont>
        <a:latin typeface="Myriad Web Pro"/>
        <a:ea typeface="華康儷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16802</TotalTime>
  <Words>220</Words>
  <Application>Microsoft Office PowerPoint</Application>
  <PresentationFormat>如螢幕大小 (4:3)</PresentationFormat>
  <Paragraphs>110</Paragraphs>
  <Slides>10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預設簡報設計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</vt:vector>
  </TitlesOfParts>
  <Company>Biznet Service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Reference</dc:title>
  <dc:creator>Anthony Chow</dc:creator>
  <cp:lastModifiedBy>Kaming</cp:lastModifiedBy>
  <cp:revision>586</cp:revision>
  <cp:lastPrinted>2016-01-11T09:00:12Z</cp:lastPrinted>
  <dcterms:created xsi:type="dcterms:W3CDTF">2007-06-13T02:39:49Z</dcterms:created>
  <dcterms:modified xsi:type="dcterms:W3CDTF">2016-01-14T11:19:16Z</dcterms:modified>
</cp:coreProperties>
</file>